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4" r:id="rId4"/>
    <p:sldId id="311" r:id="rId5"/>
    <p:sldId id="314" r:id="rId6"/>
    <p:sldId id="315" r:id="rId7"/>
    <p:sldId id="316" r:id="rId8"/>
    <p:sldId id="317" r:id="rId9"/>
    <p:sldId id="318" r:id="rId10"/>
    <p:sldId id="322" r:id="rId11"/>
    <p:sldId id="323" r:id="rId1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30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2E64E-7911-4E78-A6D6-41854FC5C8F5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96388-A698-4856-BFB8-A4B146DDDC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240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A6B81-7003-41E4-AF98-4598FD05F3DC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F5D7-D8DA-41B6-9005-D26396C650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6592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172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956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070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219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125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487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893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893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3791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99BFA-E4D6-40B7-8275-35DBD2696A99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7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FC37B5-8326-4709-BC35-5C5B3C02AAE0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9483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AAD12A-76E1-4226-BCA5-ABBC8D3C5B1A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15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560539-55BB-4E96-AE34-864A770F79EC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09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6A54AC-8367-4402-8692-7566CFC1CEE0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44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AF8D7-E27D-437D-A90A-6162AE21391A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786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E1C148-EC39-40F0-884D-DAF25DE28CB0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80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C7F4FB-BFA3-4924-9345-DBE75B834A51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36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5BE948-B6C5-4A1F-81A2-54E007D64EF6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51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E463E8-6449-4A8A-A6F2-EC20F8C62DB0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49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EF2C08-A997-4B65-B6FC-EC3D6BCA056F}" type="datetime1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232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 userDrawn="1"/>
        </p:nvGrpSpPr>
        <p:grpSpPr>
          <a:xfrm>
            <a:off x="-56581" y="0"/>
            <a:ext cx="9310690" cy="6858000"/>
            <a:chOff x="3174" y="-1588"/>
            <a:chExt cx="10693399" cy="7561263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66863" y="-1562100"/>
              <a:ext cx="7558087" cy="10685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3174" y="-1588"/>
              <a:ext cx="10693399" cy="7561263"/>
            </a:xfrm>
            <a:prstGeom prst="rect">
              <a:avLst/>
            </a:prstGeom>
            <a:gradFill>
              <a:gsLst>
                <a:gs pos="100000">
                  <a:schemeClr val="bg1">
                    <a:alpha val="29000"/>
                  </a:schemeClr>
                </a:gs>
                <a:gs pos="0">
                  <a:schemeClr val="bg1">
                    <a:lumMod val="75000"/>
                    <a:alpha val="3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88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1162" y="292006"/>
            <a:ext cx="80602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발표평가 </a:t>
            </a:r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PPT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작성 유의사항 </a:t>
            </a:r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–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본 슬라이드 삭제 후 제출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39552" y="1340768"/>
            <a:ext cx="8136904" cy="496855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755576" y="1852662"/>
            <a:ext cx="7078674" cy="1000274"/>
            <a:chOff x="755576" y="1772816"/>
            <a:chExt cx="7078674" cy="1000274"/>
          </a:xfrm>
        </p:grpSpPr>
        <p:sp>
          <p:nvSpPr>
            <p:cNvPr id="8" name="직사각형 7"/>
            <p:cNvSpPr/>
            <p:nvPr/>
          </p:nvSpPr>
          <p:spPr>
            <a:xfrm>
              <a:off x="755576" y="1876053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43608" y="1772816"/>
              <a:ext cx="6790642" cy="1000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/>
                <a:t>각 </a:t>
              </a:r>
              <a:r>
                <a:rPr lang="ko-KR" altLang="en-US" sz="2000" b="1" dirty="0" err="1"/>
                <a:t>슬라이드별</a:t>
              </a:r>
              <a:r>
                <a:rPr lang="ko-KR" altLang="en-US" sz="2000" b="1" dirty="0"/>
                <a:t> 작성요령을 참고하여 내용 기재</a:t>
              </a:r>
              <a:endParaRPr lang="en-US" altLang="ko-KR" dirty="0"/>
            </a:p>
            <a:p>
              <a:r>
                <a:rPr lang="en-US" altLang="ko-KR" dirty="0"/>
                <a:t> - </a:t>
              </a:r>
              <a:r>
                <a:rPr lang="ko-KR" altLang="en-US" dirty="0"/>
                <a:t>발표시간</a:t>
              </a:r>
              <a:r>
                <a:rPr lang="en-US" altLang="ko-KR" dirty="0"/>
                <a:t>(</a:t>
              </a:r>
              <a:r>
                <a:rPr lang="en-US" altLang="ko-KR" b="1" dirty="0">
                  <a:solidFill>
                    <a:srgbClr val="FF0000"/>
                  </a:solidFill>
                </a:rPr>
                <a:t>8</a:t>
              </a:r>
              <a:r>
                <a:rPr lang="ko-KR" altLang="en-US" dirty="0"/>
                <a:t>분</a:t>
              </a:r>
              <a:r>
                <a:rPr lang="en-US" altLang="ko-KR" dirty="0"/>
                <a:t> </a:t>
              </a:r>
              <a:r>
                <a:rPr lang="ko-KR" altLang="en-US" dirty="0"/>
                <a:t>이내</a:t>
              </a:r>
              <a:r>
                <a:rPr lang="en-US" altLang="ko-KR" dirty="0"/>
                <a:t>),</a:t>
              </a:r>
              <a:r>
                <a:rPr lang="ko-KR" altLang="en-US" dirty="0"/>
                <a:t> 질의응답</a:t>
              </a:r>
              <a:r>
                <a:rPr lang="en-US" altLang="ko-KR" dirty="0"/>
                <a:t>(</a:t>
              </a:r>
              <a:r>
                <a:rPr lang="en-US" altLang="ko-KR" b="1" dirty="0">
                  <a:solidFill>
                    <a:srgbClr val="FF0000"/>
                  </a:solidFill>
                </a:rPr>
                <a:t>7</a:t>
              </a:r>
              <a:r>
                <a:rPr lang="ko-KR" altLang="en-US" dirty="0"/>
                <a:t>분 이내</a:t>
              </a:r>
              <a:r>
                <a:rPr lang="en-US" altLang="ko-KR" dirty="0"/>
                <a:t>) </a:t>
              </a:r>
              <a:r>
                <a:rPr lang="ko-KR" altLang="en-US" dirty="0"/>
                <a:t>기관 당 </a:t>
              </a:r>
              <a:r>
                <a:rPr lang="ko-KR" altLang="en-US" b="1" dirty="0"/>
                <a:t>총 </a:t>
              </a:r>
              <a:r>
                <a:rPr lang="en-US" altLang="ko-KR" b="1" dirty="0"/>
                <a:t>15</a:t>
              </a:r>
              <a:r>
                <a:rPr lang="ko-KR" altLang="en-US" b="1" dirty="0"/>
                <a:t>분 진행</a:t>
              </a:r>
              <a:endParaRPr lang="en-US" altLang="ko-KR" b="1" dirty="0"/>
            </a:p>
            <a:p>
              <a:endParaRPr lang="en-US" altLang="ko-KR" sz="300" dirty="0"/>
            </a:p>
            <a:p>
              <a:r>
                <a:rPr lang="en-US" altLang="ko-KR" dirty="0"/>
                <a:t>   </a:t>
              </a:r>
              <a:r>
                <a:rPr lang="en-US" altLang="ko-KR" sz="1400" b="1" dirty="0"/>
                <a:t>* </a:t>
              </a:r>
              <a:r>
                <a:rPr lang="ko-KR" altLang="en-US" sz="1400" b="1" dirty="0"/>
                <a:t>발표시간</a:t>
              </a:r>
              <a:r>
                <a:rPr lang="en-US" altLang="ko-KR" sz="1400" b="1" dirty="0"/>
                <a:t> </a:t>
              </a:r>
              <a:r>
                <a:rPr lang="ko-KR" altLang="en-US" sz="1400" b="1" dirty="0"/>
                <a:t>엄수</a:t>
              </a:r>
              <a:r>
                <a:rPr lang="en-US" altLang="ko-KR" sz="1400" b="1" dirty="0"/>
                <a:t>, </a:t>
              </a:r>
              <a:r>
                <a:rPr lang="ko-KR" altLang="en-US" sz="1400" b="1" dirty="0"/>
                <a:t>질의응답 시간을 발표시간으로 활용 불가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55576" y="2924944"/>
            <a:ext cx="7614076" cy="707886"/>
            <a:chOff x="755576" y="2852936"/>
            <a:chExt cx="7614076" cy="707886"/>
          </a:xfrm>
        </p:grpSpPr>
        <p:sp>
          <p:nvSpPr>
            <p:cNvPr id="10" name="직사각형 9"/>
            <p:cNvSpPr/>
            <p:nvPr/>
          </p:nvSpPr>
          <p:spPr>
            <a:xfrm>
              <a:off x="755576" y="2981499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43608" y="2852936"/>
              <a:ext cx="73260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/>
                <a:t>PPT </a:t>
              </a:r>
              <a:r>
                <a:rPr lang="ko-KR" altLang="en-US" sz="2000" b="1" dirty="0"/>
                <a:t>템플릿</a:t>
              </a:r>
              <a:r>
                <a:rPr lang="en-US" altLang="ko-KR" sz="2000" b="1" dirty="0"/>
                <a:t>(</a:t>
              </a:r>
              <a:r>
                <a:rPr lang="ko-KR" altLang="en-US" sz="2000" b="1" dirty="0"/>
                <a:t>디자인</a:t>
              </a:r>
              <a:r>
                <a:rPr lang="en-US" altLang="ko-KR" sz="2000" b="1" dirty="0"/>
                <a:t>) </a:t>
              </a:r>
              <a:r>
                <a:rPr lang="ko-KR" altLang="en-US" sz="2000" b="1" dirty="0"/>
                <a:t>변경은 가능하나</a:t>
              </a:r>
              <a:r>
                <a:rPr lang="en-US" altLang="ko-KR" sz="2000" b="1" dirty="0"/>
                <a:t>, </a:t>
              </a:r>
              <a:r>
                <a:rPr lang="ko-KR" altLang="en-US" sz="2000" b="1" dirty="0"/>
                <a:t>본 양식에 제안된 </a:t>
              </a:r>
              <a:r>
                <a:rPr lang="ko-KR" altLang="en-US" sz="2000" b="1" dirty="0">
                  <a:solidFill>
                    <a:srgbClr val="0000FF"/>
                  </a:solidFill>
                </a:rPr>
                <a:t>목차</a:t>
              </a:r>
              <a:r>
                <a:rPr lang="en-US" altLang="ko-KR" sz="2000" b="1" dirty="0">
                  <a:solidFill>
                    <a:srgbClr val="0000FF"/>
                  </a:solidFill>
                </a:rPr>
                <a:t>, </a:t>
              </a:r>
            </a:p>
            <a:p>
              <a:r>
                <a:rPr lang="ko-KR" altLang="en-US" sz="2000" b="1" dirty="0">
                  <a:solidFill>
                    <a:srgbClr val="0000FF"/>
                  </a:solidFill>
                </a:rPr>
                <a:t>작성순서는 변경 불가</a:t>
              </a:r>
              <a:endParaRPr lang="en-US" altLang="ko-KR" sz="20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068" y="3955133"/>
            <a:ext cx="7949104" cy="421714"/>
            <a:chOff x="755576" y="5527566"/>
            <a:chExt cx="7949104" cy="421714"/>
          </a:xfrm>
        </p:grpSpPr>
        <p:sp>
          <p:nvSpPr>
            <p:cNvPr id="18" name="직사각형 17"/>
            <p:cNvSpPr/>
            <p:nvPr/>
          </p:nvSpPr>
          <p:spPr>
            <a:xfrm>
              <a:off x="755576" y="5586561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43608" y="5527566"/>
              <a:ext cx="7661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/>
                <a:t>본 슬라이드</a:t>
              </a:r>
              <a:r>
                <a:rPr lang="en-US" altLang="ko-KR" sz="2000" b="1" dirty="0"/>
                <a:t> </a:t>
              </a:r>
              <a:r>
                <a:rPr lang="ko-KR" altLang="en-US" sz="2000" b="1" dirty="0"/>
                <a:t>및 각 </a:t>
              </a:r>
              <a:r>
                <a:rPr lang="ko-KR" altLang="en-US" sz="2000" b="1" dirty="0" err="1"/>
                <a:t>슬라이드별</a:t>
              </a:r>
              <a:r>
                <a:rPr lang="ko-KR" altLang="en-US" sz="2000" b="1" dirty="0"/>
                <a:t> 작성요령은 확인 후 삭제하고 제출</a:t>
              </a:r>
              <a:endParaRPr lang="en-US" altLang="ko-KR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3888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79512" y="1844824"/>
            <a:ext cx="8733326" cy="2526250"/>
            <a:chOff x="194279" y="1556792"/>
            <a:chExt cx="8733326" cy="1907685"/>
          </a:xfrm>
        </p:grpSpPr>
        <p:sp>
          <p:nvSpPr>
            <p:cNvPr id="5" name="TextBox 4"/>
            <p:cNvSpPr txBox="1"/>
            <p:nvPr/>
          </p:nvSpPr>
          <p:spPr>
            <a:xfrm>
              <a:off x="194279" y="1556792"/>
              <a:ext cx="8733326" cy="395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[</a:t>
              </a:r>
              <a:r>
                <a:rPr lang="ko-KR" altLang="en-US" sz="2800" b="1" dirty="0" err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인천스타트업파크</a:t>
              </a:r>
              <a:r>
                <a:rPr lang="en-US" altLang="ko-KR" sz="28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] 2023 Smart-X Energy </a:t>
              </a:r>
              <a:r>
                <a:rPr lang="ko-KR" altLang="en-US" sz="28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프로그램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0283" y="2348880"/>
              <a:ext cx="8661318" cy="1115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500" u="sng" dirty="0">
                  <a:solidFill>
                    <a:srgbClr val="0000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 증 명</a:t>
              </a:r>
              <a:endParaRPr lang="en-US" altLang="ko-KR" sz="45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4500" u="sng" dirty="0">
                  <a:solidFill>
                    <a:srgbClr val="0000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주관기관명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3820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906750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434052"/>
            <a:ext cx="87333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 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95536" y="1497207"/>
            <a:ext cx="8424936" cy="4812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협력파트너와 연계성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실증 목적 및 목표 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실증 내용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검증 방법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실증 결과 활용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적용시 기대효과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사업비 사용계획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0724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95536" y="1124744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1-1. </a:t>
            </a:r>
            <a:r>
              <a:rPr lang="ko-KR" altLang="en-US" b="1" dirty="0">
                <a:latin typeface="+mn-ea"/>
                <a:cs typeface="Arial" pitchFamily="34" charset="0"/>
              </a:rPr>
              <a:t>주요 실적 및 매출 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주요실적 및 매출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보유 기술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지재권 등</a:t>
            </a:r>
          </a:p>
          <a:p>
            <a:pPr defTabSz="1043056">
              <a:buSzPct val="120000"/>
            </a:pP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dirty="0">
              <a:solidFill>
                <a:srgbClr val="0000FF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3501008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1-2. </a:t>
            </a:r>
            <a:r>
              <a:rPr lang="ko-KR" altLang="en-US" b="1" dirty="0">
                <a:latin typeface="+mn-ea"/>
                <a:cs typeface="Arial" pitchFamily="34" charset="0"/>
              </a:rPr>
              <a:t>제품 및 서비스의 완성도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</a:t>
            </a:r>
            <a:r>
              <a:rPr lang="ko-KR" altLang="en-US" sz="1400" i="1" dirty="0">
                <a:solidFill>
                  <a:srgbClr val="0000FF"/>
                </a:solidFill>
              </a:rPr>
              <a:t> 제품 및 서비스의 완성도를 증명할 수 있는 이미지 등 완성 단계 설명</a:t>
            </a:r>
            <a:r>
              <a:rPr lang="en-US" altLang="ko-KR" sz="1400" i="1" dirty="0">
                <a:solidFill>
                  <a:srgbClr val="0000FF"/>
                </a:solidFill>
              </a:rPr>
              <a:t>(TRL 6</a:t>
            </a:r>
            <a:r>
              <a:rPr lang="ko-KR" altLang="en-US" sz="1400" i="1" dirty="0">
                <a:solidFill>
                  <a:srgbClr val="0000FF"/>
                </a:solidFill>
              </a:rPr>
              <a:t>단계이상 증명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endParaRPr lang="ko-KR" altLang="en-US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협력파트너와 연계성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95536" y="1124744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2-1. </a:t>
            </a:r>
            <a:r>
              <a:rPr lang="ko-KR" altLang="en-US" b="1" dirty="0">
                <a:latin typeface="+mn-ea"/>
                <a:cs typeface="Arial" pitchFamily="34" charset="0"/>
              </a:rPr>
              <a:t>연계성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</a:t>
            </a:r>
            <a:r>
              <a:rPr lang="ko-KR" altLang="en-US" sz="1400" i="1" dirty="0">
                <a:solidFill>
                  <a:srgbClr val="0000FF"/>
                </a:solidFill>
              </a:rPr>
              <a:t> 비전문가도 쉽게 이해할 수 있도록 기술의 세부내용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활용부분 등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r>
              <a:rPr lang="ko-KR" altLang="en-US" sz="1400" i="1" dirty="0">
                <a:solidFill>
                  <a:srgbClr val="0000FF"/>
                </a:solidFill>
              </a:rPr>
              <a:t>을 포함하여 제품</a:t>
            </a:r>
            <a:r>
              <a:rPr lang="en-US" altLang="ko-KR" sz="1400" i="1" dirty="0">
                <a:solidFill>
                  <a:srgbClr val="0000FF"/>
                </a:solidFill>
              </a:rPr>
              <a:t>·</a:t>
            </a:r>
            <a:r>
              <a:rPr lang="ko-KR" altLang="en-US" sz="1400" i="1" dirty="0">
                <a:solidFill>
                  <a:srgbClr val="0000FF"/>
                </a:solidFill>
              </a:rPr>
              <a:t>서비스를 기재</a:t>
            </a:r>
          </a:p>
        </p:txBody>
      </p:sp>
    </p:spTree>
    <p:extLst>
      <p:ext uri="{BB962C8B-B14F-4D97-AF65-F5344CB8AC3E}">
        <p14:creationId xmlns:p14="http://schemas.microsoft.com/office/powerpoint/2010/main" val="324263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실증 목적 및 목표 </a:t>
            </a: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실증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사업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ko-KR" altLang="en-US" sz="1400" i="1" dirty="0">
                <a:solidFill>
                  <a:srgbClr val="0000FF"/>
                </a:solidFill>
              </a:rPr>
              <a:t>수행의 목표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목적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ko-KR" altLang="en-US" sz="1400" i="1" dirty="0">
                <a:solidFill>
                  <a:srgbClr val="0000FF"/>
                </a:solidFill>
              </a:rPr>
              <a:t>및 성과물 등을 중심으로 기술</a:t>
            </a:r>
          </a:p>
          <a:p>
            <a:endParaRPr lang="ko-KR" altLang="en-US" sz="25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5536" y="1124744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3-1. </a:t>
            </a:r>
            <a:r>
              <a:rPr lang="ko-KR" altLang="en-US" b="1" dirty="0">
                <a:latin typeface="+mn-ea"/>
                <a:cs typeface="Arial" pitchFamily="34" charset="0"/>
              </a:rPr>
              <a:t>실증 목적 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3717032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3-2. </a:t>
            </a:r>
            <a:r>
              <a:rPr lang="ko-KR" altLang="en-US" b="1" dirty="0">
                <a:latin typeface="+mn-ea"/>
                <a:cs typeface="Arial" pitchFamily="34" charset="0"/>
              </a:rPr>
              <a:t>실증 목표 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03170" y="791820"/>
            <a:ext cx="8733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i="1" dirty="0">
                <a:solidFill>
                  <a:srgbClr val="0000FF"/>
                </a:solidFill>
              </a:rPr>
              <a:t>* 이용고객 편의성 실증 등 명확한 목적 및 목표 설정 기술</a:t>
            </a:r>
            <a:r>
              <a:rPr lang="en-US" altLang="ko-KR" sz="1400" i="1" dirty="0">
                <a:solidFill>
                  <a:srgbClr val="0000FF"/>
                </a:solidFill>
              </a:rPr>
              <a:t>,  </a:t>
            </a:r>
            <a:r>
              <a:rPr lang="en-US" altLang="ko-KR" sz="1400" i="1" dirty="0">
                <a:solidFill>
                  <a:srgbClr val="FF0000"/>
                </a:solidFill>
              </a:rPr>
              <a:t>※ </a:t>
            </a:r>
            <a:r>
              <a:rPr lang="ko-KR" altLang="en-US" sz="1400" i="1" dirty="0">
                <a:solidFill>
                  <a:srgbClr val="FF0000"/>
                </a:solidFill>
              </a:rPr>
              <a:t>요청하는 실증 자원 명확하게 명시</a:t>
            </a:r>
            <a:endParaRPr lang="en-US" altLang="ko-KR" sz="1400" i="1" dirty="0">
              <a:solidFill>
                <a:srgbClr val="FF0000"/>
              </a:solidFill>
            </a:endParaRPr>
          </a:p>
          <a:p>
            <a:endParaRPr lang="ko-KR" altLang="en-US" sz="1400" i="1" dirty="0">
              <a:solidFill>
                <a:srgbClr val="0000FF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5536" y="4228852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i="1" dirty="0">
                <a:solidFill>
                  <a:srgbClr val="0000FF"/>
                </a:solidFill>
              </a:rPr>
              <a:t>* 실증을 통해 얻고자 하는 사항을 정량적 도출 </a:t>
            </a:r>
            <a:r>
              <a:rPr lang="en-US" altLang="ko-KR" sz="1400" i="1" dirty="0">
                <a:solidFill>
                  <a:srgbClr val="0000FF"/>
                </a:solidFill>
              </a:rPr>
              <a:t>(R&amp;D</a:t>
            </a:r>
            <a:r>
              <a:rPr lang="ko-KR" altLang="en-US" sz="1400" i="1" dirty="0">
                <a:solidFill>
                  <a:srgbClr val="0000FF"/>
                </a:solidFill>
              </a:rPr>
              <a:t>사업이 아님을 다시한번 강조합니다</a:t>
            </a:r>
            <a:r>
              <a:rPr lang="en-US" altLang="ko-KR" sz="1400" i="1" dirty="0">
                <a:solidFill>
                  <a:srgbClr val="0000FF"/>
                </a:solidFill>
              </a:rPr>
              <a:t>.)</a:t>
            </a:r>
            <a:endParaRPr lang="ko-KR" altLang="en-US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5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실증 내용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03170" y="836712"/>
            <a:ext cx="8157262" cy="686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실증내용을 요약함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사업과제를 통한 예상결과물을 명료하게 제시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endParaRPr lang="ko-KR" altLang="en-US" sz="1400" i="1" dirty="0">
              <a:solidFill>
                <a:srgbClr val="0000FF"/>
              </a:solidFill>
            </a:endParaRPr>
          </a:p>
          <a:p>
            <a:pPr algn="just" fontAlgn="base">
              <a:lnSpc>
                <a:spcPct val="130000"/>
              </a:lnSpc>
            </a:pPr>
            <a:r>
              <a:rPr lang="ko-KR" altLang="en-US" sz="1400" i="1" dirty="0">
                <a:solidFill>
                  <a:srgbClr val="0000FF"/>
                </a:solidFill>
              </a:rPr>
              <a:t>* 과제 이해도가 높도록 가능한 도식화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과제가 명확히 드러나도록 기술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추가 개발 인정하지 않음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endParaRPr lang="ko-KR" altLang="en-US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591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검증 방법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03170" y="836712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</a:t>
            </a:r>
            <a:r>
              <a:rPr lang="ko-KR" altLang="en-US" sz="1400" i="1" dirty="0">
                <a:solidFill>
                  <a:srgbClr val="0000FF"/>
                </a:solidFill>
              </a:rPr>
              <a:t> 실증하기 위한 표준 인증기관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기존 제품 및 서비스와의 비교를 통한 검증 등 세부적으로 제품 및 서비스의 실증을 어떻게 검증 할 </a:t>
            </a:r>
            <a:r>
              <a:rPr lang="ko-KR" altLang="en-US" sz="1400" i="1">
                <a:solidFill>
                  <a:srgbClr val="0000FF"/>
                </a:solidFill>
              </a:rPr>
              <a:t>것인지 작성</a:t>
            </a:r>
            <a:endParaRPr lang="en-US" altLang="ko-KR" sz="14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>
                <a:solidFill>
                  <a:srgbClr val="0000FF"/>
                </a:solidFill>
              </a:rPr>
              <a:t>실증 운영방법 작성</a:t>
            </a:r>
            <a:endParaRPr lang="ko-KR" altLang="en-US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002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실증 결과 활용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40462" y="870040"/>
            <a:ext cx="89035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기업자체 상용화 및 협력파트너 </a:t>
            </a:r>
            <a:r>
              <a:rPr lang="ko-KR" altLang="en-US" sz="1400" i="1">
                <a:solidFill>
                  <a:srgbClr val="0000FF"/>
                </a:solidFill>
              </a:rPr>
              <a:t>입장에서의 상용화에 </a:t>
            </a:r>
            <a:r>
              <a:rPr lang="ko-KR" altLang="en-US" sz="1400" i="1" dirty="0">
                <a:solidFill>
                  <a:srgbClr val="0000FF"/>
                </a:solidFill>
              </a:rPr>
              <a:t>대한 부분을 이해 가능하도록 정성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정량적으로 기술</a:t>
            </a:r>
            <a:endParaRPr lang="en-US" altLang="ko-KR" sz="14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수요자 층의 다양성 및 공급 구조에 대한 내용 기재</a:t>
            </a:r>
            <a:endParaRPr lang="en-US" altLang="ko-KR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기대효과 </a:t>
            </a: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협력파트너와 공생하여 서로 이득을 취할 수 있는 효과를 기재</a:t>
            </a:r>
          </a:p>
          <a:p>
            <a:endParaRPr lang="ko-KR" altLang="en-US" sz="25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6359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8. </a:t>
            </a:r>
            <a:r>
              <a:rPr lang="ko-KR" altLang="en-US" sz="25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사업비 사용계획</a:t>
            </a:r>
            <a:endParaRPr lang="ko-KR" altLang="en-US" sz="1400" i="1" dirty="0">
              <a:solidFill>
                <a:srgbClr val="0000FF"/>
              </a:solidFill>
            </a:endParaRPr>
          </a:p>
          <a:p>
            <a:endParaRPr lang="ko-KR" altLang="en-US" sz="25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429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1665</TotalTime>
  <Words>355</Words>
  <Application>Microsoft Office PowerPoint</Application>
  <PresentationFormat>화면 슬라이드 쇼(4:3)</PresentationFormat>
  <Paragraphs>55</Paragraphs>
  <Slides>11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Dinmed</vt:lpstr>
      <vt:lpstr>HY헤드라인M</vt:lpstr>
      <vt:lpstr>Rix고딕 EB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박민배</dc:creator>
  <cp:lastModifiedBy>Park Startup</cp:lastModifiedBy>
  <cp:revision>312</cp:revision>
  <cp:lastPrinted>2021-02-10T06:01:32Z</cp:lastPrinted>
  <dcterms:created xsi:type="dcterms:W3CDTF">2016-05-27T01:27:44Z</dcterms:created>
  <dcterms:modified xsi:type="dcterms:W3CDTF">2023-03-16T05:24:10Z</dcterms:modified>
</cp:coreProperties>
</file>